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notesMasterIdLst>
    <p:notesMasterId r:id="rId9"/>
  </p:notesMasterIdLst>
  <p:sldIdLst>
    <p:sldId id="277" r:id="rId2"/>
    <p:sldId id="269" r:id="rId3"/>
    <p:sldId id="270" r:id="rId4"/>
    <p:sldId id="273" r:id="rId5"/>
    <p:sldId id="271" r:id="rId6"/>
    <p:sldId id="274" r:id="rId7"/>
    <p:sldId id="27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hony Mutwol" initials="AM" lastIdx="1" clrIdx="0">
    <p:extLst>
      <p:ext uri="{19B8F6BF-5375-455C-9EA6-DF929625EA0E}">
        <p15:presenceInfo xmlns:p15="http://schemas.microsoft.com/office/powerpoint/2012/main" userId="4147c9047aed166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75" autoAdjust="0"/>
    <p:restoredTop sz="94640" autoAdjust="0"/>
  </p:normalViewPr>
  <p:slideViewPr>
    <p:cSldViewPr snapToGrid="0">
      <p:cViewPr varScale="1">
        <p:scale>
          <a:sx n="83" d="100"/>
          <a:sy n="83" d="100"/>
        </p:scale>
        <p:origin x="6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3632EC-BAD9-4D8D-8AD2-C2BA87A9D7A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29AD29-7337-4807-82F8-48DFB50E4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35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089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3857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en-US" dirty="0" err="1" smtClean="0"/>
              <a:t>Kaggle</a:t>
            </a:r>
            <a:r>
              <a:rPr lang="en-US" dirty="0" smtClean="0"/>
              <a:t> Superfund site JSO</a:t>
            </a:r>
          </a:p>
          <a:p>
            <a:pPr lvl="1"/>
            <a:r>
              <a:rPr lang="en-US" dirty="0" smtClean="0"/>
              <a:t>Data source provided Latitude and longitude of all the Superfund sites based on addresses.  There are 1344 active superfund sites</a:t>
            </a:r>
          </a:p>
          <a:p>
            <a:pPr lvl="1"/>
            <a:endParaRPr lang="en-US" dirty="0"/>
          </a:p>
          <a:p>
            <a:pPr lvl="0"/>
            <a:r>
              <a:rPr lang="en-US" dirty="0" smtClean="0"/>
              <a:t>Cancer incidence rates</a:t>
            </a:r>
          </a:p>
          <a:p>
            <a:pPr lvl="1"/>
            <a:r>
              <a:rPr lang="en-US" dirty="0" smtClean="0"/>
              <a:t>Data source provided Cancer incident rates for each state for multiple types of cancers</a:t>
            </a:r>
          </a:p>
          <a:p>
            <a:pPr lvl="1"/>
            <a:endParaRPr lang="en-US" dirty="0" smtClean="0"/>
          </a:p>
          <a:p>
            <a:pPr lvl="0"/>
            <a:r>
              <a:rPr lang="en-US" dirty="0" smtClean="0"/>
              <a:t>Team picked the top 4 cancer types.  Downloaded csv files for each type.  Combined all cancer information into on csv.</a:t>
            </a:r>
          </a:p>
          <a:p>
            <a:pPr lvl="0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248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662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57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658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1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030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62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41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629D1-3D8A-4B66-B372-41819540DBBB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17FB0-EBEA-4A29-AED8-2E64E42F0C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195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ncer.org/" TargetMode="External"/><Relationship Id="rId2" Type="http://schemas.openxmlformats.org/officeDocument/2006/relationships/hyperlink" Target="http://www.kaggle.com/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statecancerprofiles.cancer.gov/index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6127" y="2106210"/>
            <a:ext cx="9144000" cy="2387600"/>
          </a:xfrm>
        </p:spPr>
        <p:txBody>
          <a:bodyPr/>
          <a:lstStyle/>
          <a:p>
            <a:r>
              <a:rPr lang="en-US" dirty="0" smtClean="0"/>
              <a:t>Methodology for Data Gathering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640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6137"/>
            <a:ext cx="9866794" cy="5382851"/>
          </a:xfrm>
        </p:spPr>
        <p:txBody>
          <a:bodyPr>
            <a:normAutofit lnSpcReduction="10000"/>
          </a:bodyPr>
          <a:lstStyle/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sz="4400" dirty="0">
                <a:latin typeface="+mj-lt"/>
                <a:ea typeface="+mj-ea"/>
                <a:cs typeface="+mj-cs"/>
              </a:rPr>
              <a:t>Data sources</a:t>
            </a:r>
          </a:p>
          <a:p>
            <a:pPr lvl="0"/>
            <a:endParaRPr lang="en-US" dirty="0"/>
          </a:p>
          <a:p>
            <a:pPr lvl="0"/>
            <a:r>
              <a:rPr lang="en-US" sz="2400" b="1" dirty="0" err="1" smtClean="0"/>
              <a:t>Kaggle</a:t>
            </a:r>
            <a:r>
              <a:rPr lang="en-US" sz="2400" b="1" dirty="0" smtClean="0"/>
              <a:t> </a:t>
            </a:r>
            <a:r>
              <a:rPr lang="en-US" sz="2400" b="1" dirty="0"/>
              <a:t>Superfund site </a:t>
            </a:r>
            <a:r>
              <a:rPr lang="en-US" sz="2400" b="1" dirty="0" smtClean="0"/>
              <a:t>JSON</a:t>
            </a:r>
            <a:endParaRPr lang="en-US" sz="2400" b="1" dirty="0"/>
          </a:p>
          <a:p>
            <a:pPr lvl="1"/>
            <a:r>
              <a:rPr lang="en-US" sz="2000" dirty="0"/>
              <a:t>Data source provided Latitude and longitude of all the Superfund sites based on addresses.  There are 1344 active superfund </a:t>
            </a:r>
            <a:r>
              <a:rPr lang="en-US" sz="2000" dirty="0" smtClean="0"/>
              <a:t>sites</a:t>
            </a:r>
          </a:p>
          <a:p>
            <a:pPr lvl="1"/>
            <a:r>
              <a:rPr lang="en-US" sz="2000" dirty="0" smtClean="0">
                <a:hlinkClick r:id="rId2"/>
              </a:rPr>
              <a:t>www.kaggle.com</a:t>
            </a:r>
            <a:endParaRPr lang="en-US" sz="2000" dirty="0" smtClean="0"/>
          </a:p>
          <a:p>
            <a:pPr lvl="1"/>
            <a:endParaRPr lang="en-US" sz="2000" dirty="0"/>
          </a:p>
          <a:p>
            <a:pPr lvl="0"/>
            <a:r>
              <a:rPr lang="en-US" sz="2400" b="1" dirty="0"/>
              <a:t>Cancer incidence rates</a:t>
            </a:r>
          </a:p>
          <a:p>
            <a:pPr lvl="1"/>
            <a:r>
              <a:rPr lang="en-US" sz="2000" dirty="0"/>
              <a:t>Data source provided Cancer incident rates for each state for multiple types of </a:t>
            </a:r>
            <a:r>
              <a:rPr lang="en-US" sz="2000" dirty="0" smtClean="0"/>
              <a:t>cancers</a:t>
            </a:r>
          </a:p>
          <a:p>
            <a:pPr lvl="1"/>
            <a:r>
              <a:rPr lang="en-US" sz="2000" dirty="0" smtClean="0">
                <a:hlinkClick r:id="rId3"/>
              </a:rPr>
              <a:t>www.cancer.org</a:t>
            </a:r>
            <a:r>
              <a:rPr lang="en-US" sz="2000" dirty="0" smtClean="0">
                <a:hlinkClick r:id="rId4"/>
              </a:rPr>
              <a:t>statecancerprofiles.cancer.gov/index.html</a:t>
            </a:r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0"/>
            <a:r>
              <a:rPr lang="en-US" sz="2400" dirty="0"/>
              <a:t>Team picked the top 4 cancer types.  Downloaded csv files for each type.  Combined all cancer information into on csv.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47891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wrangling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4323080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Read Superfund JSON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	Superfund Site </a:t>
            </a:r>
            <a:r>
              <a:rPr lang="en-US" dirty="0" err="1" smtClean="0"/>
              <a:t>Json</a:t>
            </a:r>
            <a:endParaRPr lang="en-US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	</a:t>
            </a:r>
            <a:r>
              <a:rPr lang="en-US" dirty="0" smtClean="0"/>
              <a:t>Built </a:t>
            </a:r>
            <a:r>
              <a:rPr lang="en-US" dirty="0" err="1" smtClean="0"/>
              <a:t>dataframe</a:t>
            </a:r>
            <a:r>
              <a:rPr lang="en-US" dirty="0" smtClean="0"/>
              <a:t> of Superfund sites per state</a:t>
            </a:r>
          </a:p>
          <a:p>
            <a:pPr marL="0" indent="0">
              <a:buNone/>
            </a:pPr>
            <a:r>
              <a:rPr lang="en-US" dirty="0" smtClean="0"/>
              <a:t>Read Cancer data per state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	</a:t>
            </a:r>
            <a:r>
              <a:rPr lang="en-US" dirty="0" smtClean="0"/>
              <a:t>Data was displayed per state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	</a:t>
            </a:r>
            <a:r>
              <a:rPr lang="en-US" dirty="0" smtClean="0"/>
              <a:t>Each team member created csv files per state and created 51 total csv files (1 for each state)</a:t>
            </a:r>
          </a:p>
          <a:p>
            <a:pPr marL="0" indent="0">
              <a:buNone/>
            </a:pPr>
            <a:r>
              <a:rPr lang="en-US" dirty="0" smtClean="0"/>
              <a:t>Wrote Python routine to read in each state csv and merge data into on combined cancer set per state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839" y="299218"/>
            <a:ext cx="6156960" cy="58777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538" y="2629186"/>
            <a:ext cx="4382092" cy="380309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2246" y="480523"/>
            <a:ext cx="2504554" cy="510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340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Superfund count per State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6056" y="1536201"/>
            <a:ext cx="11159513" cy="532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980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05247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wrangling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01614" y="1690688"/>
            <a:ext cx="523748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Split Data into 4 data sets, each set contained all cancer types for all 50 states.</a:t>
            </a:r>
          </a:p>
          <a:p>
            <a:r>
              <a:rPr lang="en-US" dirty="0" smtClean="0"/>
              <a:t>Merged </a:t>
            </a:r>
            <a:r>
              <a:rPr lang="en-US" dirty="0" err="1" smtClean="0"/>
              <a:t>lat</a:t>
            </a:r>
            <a:r>
              <a:rPr lang="en-US" dirty="0" smtClean="0"/>
              <a:t>/</a:t>
            </a:r>
            <a:r>
              <a:rPr lang="en-US" dirty="0" err="1" smtClean="0"/>
              <a:t>lng</a:t>
            </a:r>
            <a:r>
              <a:rPr lang="en-US" dirty="0" smtClean="0"/>
              <a:t> information into each </a:t>
            </a:r>
            <a:r>
              <a:rPr lang="en-US" dirty="0" err="1" smtClean="0"/>
              <a:t>dataframe</a:t>
            </a:r>
            <a:r>
              <a:rPr lang="en-US" dirty="0" smtClean="0"/>
              <a:t> for each cancer type</a:t>
            </a:r>
          </a:p>
          <a:p>
            <a:r>
              <a:rPr lang="en-US" dirty="0" smtClean="0"/>
              <a:t>Created subset of each cancer type with Incident Rate and Superfund count per state</a:t>
            </a:r>
          </a:p>
          <a:p>
            <a:r>
              <a:rPr lang="en-US" dirty="0" smtClean="0"/>
              <a:t>Created Scatter plots for each Cancer type and looked for correlations visually.</a:t>
            </a:r>
          </a:p>
          <a:p>
            <a:r>
              <a:rPr lang="en-US" dirty="0" smtClean="0"/>
              <a:t>Fed each of the reduced </a:t>
            </a:r>
            <a:r>
              <a:rPr lang="en-US" dirty="0" err="1" smtClean="0"/>
              <a:t>dataframes</a:t>
            </a:r>
            <a:r>
              <a:rPr lang="en-US" dirty="0" smtClean="0"/>
              <a:t> into the person function to look for correlations statistically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5175" y="365125"/>
            <a:ext cx="5949592" cy="60015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4479" y="1164843"/>
            <a:ext cx="5177218" cy="24788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7006" y="2812648"/>
            <a:ext cx="4559856" cy="372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876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6516"/>
          </a:xfrm>
        </p:spPr>
        <p:txBody>
          <a:bodyPr/>
          <a:lstStyle/>
          <a:p>
            <a:r>
              <a:rPr lang="en-US" dirty="0" smtClean="0"/>
              <a:t>Scatter Plots correlation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2770"/>
            <a:ext cx="4834043" cy="24545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432" y="1372770"/>
            <a:ext cx="4657589" cy="24545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700" y="3880105"/>
            <a:ext cx="4711544" cy="25132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1008" y="3949282"/>
            <a:ext cx="4607013" cy="244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925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16052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Created visualizations using heat maps and marker locations to search for correlations on a map for each cancer type</a:t>
            </a:r>
          </a:p>
          <a:p>
            <a:endParaRPr lang="en-US" dirty="0" smtClean="0"/>
          </a:p>
          <a:p>
            <a:r>
              <a:rPr lang="en-US" dirty="0" smtClean="0"/>
              <a:t>Read cancer data and superfund </a:t>
            </a:r>
            <a:r>
              <a:rPr lang="en-US" dirty="0" err="1" smtClean="0"/>
              <a:t>json</a:t>
            </a:r>
            <a:r>
              <a:rPr lang="en-US" dirty="0" smtClean="0"/>
              <a:t> data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Used google </a:t>
            </a:r>
            <a:r>
              <a:rPr lang="en-US" dirty="0" err="1" smtClean="0"/>
              <a:t>api</a:t>
            </a:r>
            <a:r>
              <a:rPr lang="en-US" dirty="0" smtClean="0"/>
              <a:t> functionality to generate a </a:t>
            </a:r>
            <a:r>
              <a:rPr lang="en-US" dirty="0" err="1" smtClean="0"/>
              <a:t>heatmap</a:t>
            </a:r>
            <a:r>
              <a:rPr lang="en-US" dirty="0" smtClean="0"/>
              <a:t> layer, location marker layer, and </a:t>
            </a:r>
            <a:r>
              <a:rPr lang="en-US" dirty="0" err="1" smtClean="0"/>
              <a:t>geojson</a:t>
            </a:r>
            <a:r>
              <a:rPr lang="en-US" dirty="0" smtClean="0"/>
              <a:t> layer to visualize the county boarders all on the same map.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864" y="122056"/>
            <a:ext cx="5489991" cy="30881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864" y="3327722"/>
            <a:ext cx="5489991" cy="308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328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</TotalTime>
  <Words>212</Words>
  <Application>Microsoft Office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Methodology for Data Gathering</vt:lpstr>
      <vt:lpstr>PowerPoint Presentation</vt:lpstr>
      <vt:lpstr>Data wrangling</vt:lpstr>
      <vt:lpstr>Superfund count per State</vt:lpstr>
      <vt:lpstr>Data wrangling</vt:lpstr>
      <vt:lpstr>Scatter Plots correlation</vt:lpstr>
      <vt:lpstr>Visualizations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of Arizona Data Science Bootcamp</dc:title>
  <dc:creator>Anthony Mutwol</dc:creator>
  <cp:keywords>CTPClassification=CTP_NT</cp:keywords>
  <cp:lastModifiedBy>Paynich, Bryan S</cp:lastModifiedBy>
  <cp:revision>25</cp:revision>
  <dcterms:created xsi:type="dcterms:W3CDTF">2019-01-24T00:40:17Z</dcterms:created>
  <dcterms:modified xsi:type="dcterms:W3CDTF">2019-01-24T03:51:08Z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0ba20720-e90d-45ef-be37-af7db6cd8690</vt:lpwstr>
  </property>
  <property fmtid="{D5CDD505-2E9C-101B-9397-08002B2CF9AE}" pid="3" name="CTP_TimeStamp">
    <vt:lpwstr>2019-01-24 03:51:07Z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